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9" r:id="rId3"/>
    <p:sldId id="265" r:id="rId4"/>
    <p:sldId id="267" r:id="rId5"/>
    <p:sldId id="257" r:id="rId6"/>
    <p:sldId id="270" r:id="rId7"/>
    <p:sldId id="260" r:id="rId8"/>
    <p:sldId id="261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9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FA4AE4-B494-4D80-AA6B-09EDF5DBDE21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1335BA-6002-4D35-8FF0-DB8B5AD0B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262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1335BA-6002-4D35-8FF0-DB8B5AD0B3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90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1335BA-6002-4D35-8FF0-DB8B5AD0B35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0740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1335BA-6002-4D35-8FF0-DB8B5AD0B35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7933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1335BA-6002-4D35-8FF0-DB8B5AD0B35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592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76200" y="609600"/>
            <a:ext cx="3810000" cy="1295400"/>
          </a:xfrm>
        </p:spPr>
        <p:txBody>
          <a:bodyPr>
            <a:norm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0"/>
            <a:ext cx="4343400" cy="4572000"/>
          </a:xfrm>
        </p:spPr>
        <p:txBody>
          <a:bodyPr>
            <a:normAutofit lnSpcReduction="10000"/>
          </a:bodyPr>
          <a:lstStyle/>
          <a:p>
            <a:endParaRPr lang="bn-BD" sz="6600" dirty="0" smtClean="0">
              <a:solidFill>
                <a:srgbClr val="FF0000"/>
              </a:solidFill>
            </a:endParaRPr>
          </a:p>
          <a:p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আবদুর রশিদ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সহকারি শিক্ষক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দবির উদ্দিন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ভূঁইয়া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উচ্চ বিদ্যালয়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সোনারগাঁ নারায়ণগঞ্জ ।</a:t>
            </a:r>
          </a:p>
          <a:p>
            <a:endParaRPr lang="bn-BD" dirty="0" smtClean="0"/>
          </a:p>
          <a:p>
            <a:endParaRPr lang="bn-BD" dirty="0"/>
          </a:p>
          <a:p>
            <a:endParaRPr lang="bn-BD" dirty="0" smtClean="0"/>
          </a:p>
          <a:p>
            <a:endParaRPr lang="bn-BD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609600"/>
            <a:ext cx="4419600" cy="586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961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1050346"/>
            <a:ext cx="6172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294100"/>
            <a:ext cx="5854700" cy="372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772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1066800"/>
            <a:ext cx="7696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বিষয়ঃ বিজ্ঞান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শ্রেণীঃ সপ্তম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442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7400" y="1143000"/>
            <a:ext cx="4267200" cy="5334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3201"/>
            <a:ext cx="4597400" cy="50037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0"/>
            <a:ext cx="9296400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পরিপাকতন্ত্র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326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286838" y="381000"/>
            <a:ext cx="213391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শিখনফল</a:t>
            </a:r>
            <a:r>
              <a:rPr lang="bn-BD" sz="4800" dirty="0" smtClean="0"/>
              <a:t> </a:t>
            </a:r>
            <a:endParaRPr lang="bn-BD" sz="4800" dirty="0"/>
          </a:p>
        </p:txBody>
      </p:sp>
      <p:sp>
        <p:nvSpPr>
          <p:cNvPr id="6" name="Rectangle 5"/>
          <p:cNvSpPr/>
          <p:nvPr/>
        </p:nvSpPr>
        <p:spPr>
          <a:xfrm>
            <a:off x="685800" y="1600200"/>
            <a:ext cx="8077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800" dirty="0">
                <a:latin typeface="NikoshBAN" pitchFamily="2" charset="0"/>
                <a:cs typeface="NikoshBAN" pitchFamily="2" charset="0"/>
              </a:rPr>
              <a:t>এ পাঠ </a:t>
            </a:r>
            <a:r>
              <a:rPr lang="bn-BD" sz="4800">
                <a:latin typeface="NikoshBAN" pitchFamily="2" charset="0"/>
                <a:cs typeface="NikoshBAN" pitchFamily="2" charset="0"/>
              </a:rPr>
              <a:t>শেষে </a:t>
            </a:r>
            <a:r>
              <a:rPr lang="bn-BD" sz="4800" smtClean="0"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bn-BD" sz="4800" dirty="0">
                <a:latin typeface="NikoshBAN" pitchFamily="2" charset="0"/>
                <a:cs typeface="NikoshBAN" pitchFamily="2" charset="0"/>
              </a:rPr>
              <a:t>.........</a:t>
            </a:r>
          </a:p>
          <a:p>
            <a:r>
              <a:rPr lang="bn-BD" sz="4800" dirty="0">
                <a:latin typeface="NikoshBAN" pitchFamily="2" charset="0"/>
                <a:cs typeface="NikoshBAN" pitchFamily="2" charset="0"/>
              </a:rPr>
              <a:t>১।পরিপাকনালি কি তা বলতে পারবে</a:t>
            </a:r>
          </a:p>
          <a:p>
            <a:r>
              <a:rPr lang="bn-BD" sz="4800" dirty="0">
                <a:latin typeface="NikoshBAN" pitchFamily="2" charset="0"/>
                <a:cs typeface="NikoshBAN" pitchFamily="2" charset="0"/>
              </a:rPr>
              <a:t>২।খাদ্য পরিপাকে এনজাইমের ভূমিকা ব্যাখ্যা করতে পারবে</a:t>
            </a:r>
          </a:p>
          <a:p>
            <a:r>
              <a:rPr lang="bn-BD" sz="4800" dirty="0">
                <a:latin typeface="NikoshBAN" pitchFamily="2" charset="0"/>
                <a:cs typeface="NikoshBAN" pitchFamily="2" charset="0"/>
              </a:rPr>
              <a:t>৩। পরিপাকতন্তের কাজ ব্যাখ্যা করতে পারবে 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25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3810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পরিপাকতন্ত্র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77" r="-41853"/>
          <a:stretch/>
        </p:blipFill>
        <p:spPr>
          <a:xfrm>
            <a:off x="1244600" y="1000215"/>
            <a:ext cx="5715000" cy="5781585"/>
          </a:xfrm>
          <a:prstGeom prst="rect">
            <a:avLst/>
          </a:prstGeom>
          <a:ln w="38100">
            <a:noFill/>
            <a:prstDash val="solid"/>
          </a:ln>
        </p:spPr>
      </p:pic>
      <p:sp>
        <p:nvSpPr>
          <p:cNvPr id="6" name="Rectangle 5"/>
          <p:cNvSpPr/>
          <p:nvPr/>
        </p:nvSpPr>
        <p:spPr>
          <a:xfrm>
            <a:off x="76200" y="4674632"/>
            <a:ext cx="1600200" cy="2057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62400" y="4889500"/>
            <a:ext cx="2057400" cy="990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572000" y="4343400"/>
            <a:ext cx="228600" cy="990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343400" y="4572000"/>
            <a:ext cx="228600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4267200"/>
            <a:ext cx="1752600" cy="76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533900" y="2104430"/>
            <a:ext cx="19812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419600" y="1558052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অন্ননালি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7620" y="1550432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মুখগহ্বর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100" y="3790433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যকৃৎ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4300" y="43053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পাকস্থলি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19600" y="4374634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ক্ষুদান্ত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7" name="Straight Arrow Connector 16"/>
          <p:cNvCxnSpPr>
            <a:endCxn id="2" idx="1"/>
          </p:cNvCxnSpPr>
          <p:nvPr/>
        </p:nvCxnSpPr>
        <p:spPr>
          <a:xfrm flipV="1">
            <a:off x="2590800" y="1742718"/>
            <a:ext cx="1828800" cy="996434"/>
          </a:xfrm>
          <a:prstGeom prst="straightConnector1">
            <a:avLst/>
          </a:prstGeom>
          <a:ln w="3810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990600" y="1735098"/>
            <a:ext cx="1066800" cy="3693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15" idx="1"/>
          </p:cNvCxnSpPr>
          <p:nvPr/>
        </p:nvCxnSpPr>
        <p:spPr>
          <a:xfrm flipV="1">
            <a:off x="2590800" y="4559300"/>
            <a:ext cx="1828800" cy="184666"/>
          </a:xfrm>
          <a:prstGeom prst="straightConnector1">
            <a:avLst/>
          </a:prstGeom>
          <a:ln w="3810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647700" y="3790433"/>
            <a:ext cx="1409700" cy="184666"/>
          </a:xfrm>
          <a:prstGeom prst="straightConnector1">
            <a:avLst/>
          </a:prstGeom>
          <a:ln w="3810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1143000" y="4159765"/>
            <a:ext cx="1219200" cy="330201"/>
          </a:xfrm>
          <a:prstGeom prst="straightConnector1">
            <a:avLst/>
          </a:prstGeom>
          <a:ln w="3810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2590800" y="3657600"/>
            <a:ext cx="1752600" cy="132833"/>
          </a:xfrm>
          <a:prstGeom prst="straightConnector1">
            <a:avLst/>
          </a:prstGeom>
          <a:ln w="3810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533900" y="3516868"/>
            <a:ext cx="3390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জারক রস বা এনজাইম গ্রন্থি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166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13" grpId="0"/>
      <p:bldP spid="14" grpId="0"/>
      <p:bldP spid="15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12" t="2288" r="27748" b="7843"/>
          <a:stretch/>
        </p:blipFill>
        <p:spPr>
          <a:xfrm>
            <a:off x="2413000" y="1143000"/>
            <a:ext cx="3505200" cy="4114800"/>
          </a:xfrm>
          <a:prstGeom prst="rect">
            <a:avLst/>
          </a:prstGeom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3644898" y="274598"/>
            <a:ext cx="601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উপরের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ঠোঁট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41700" y="5779532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নিচের ঠোটঁ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181600" y="2209800"/>
            <a:ext cx="243840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543800" y="20574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কর্তন দাঁত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4876800" y="4038600"/>
            <a:ext cx="2374898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251698" y="3886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লালাগ্রন্থি</a:t>
            </a:r>
            <a:r>
              <a:rPr lang="bn-BD" dirty="0" smtClean="0"/>
              <a:t> 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4127500" y="470932"/>
            <a:ext cx="76200" cy="105306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267200" y="5105400"/>
            <a:ext cx="0" cy="67413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09600" y="3092729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মুখগহ্বর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4" name="Straight Arrow Connector 23"/>
          <p:cNvCxnSpPr>
            <a:endCxn id="20" idx="3"/>
          </p:cNvCxnSpPr>
          <p:nvPr/>
        </p:nvCxnSpPr>
        <p:spPr>
          <a:xfrm flipH="1">
            <a:off x="1828800" y="3276601"/>
            <a:ext cx="2133600" cy="79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156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10" grpId="0"/>
      <p:bldP spid="13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813" y="700002"/>
            <a:ext cx="571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দলীয় কাজঃ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9866" y="2699179"/>
            <a:ext cx="701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মুখগহ্বর খাদ্য বস্তুকে কিভাবে </a:t>
            </a:r>
          </a:p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গিলতে সাহায্য করে তা লিখ ।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590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" y="546557"/>
            <a:ext cx="6781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2400" b="1" dirty="0" smtClean="0"/>
          </a:p>
          <a:p>
            <a:endParaRPr lang="bn-BD" sz="2400" b="1" dirty="0"/>
          </a:p>
          <a:p>
            <a:endParaRPr lang="bn-BD" sz="2400" b="1" dirty="0" smtClean="0"/>
          </a:p>
          <a:p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37260" y="2540907"/>
            <a:ext cx="3390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2400" b="1" dirty="0" smtClean="0"/>
          </a:p>
          <a:p>
            <a:endParaRPr lang="bn-BD" sz="2400" b="1" dirty="0"/>
          </a:p>
          <a:p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524000" y="1848410"/>
            <a:ext cx="4724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2400" b="1" dirty="0" smtClean="0"/>
          </a:p>
          <a:p>
            <a:r>
              <a:rPr lang="bn-BD" sz="2400" b="1" dirty="0">
                <a:latin typeface="NikoshBAN" pitchFamily="2" charset="0"/>
                <a:cs typeface="NikoshBAN" pitchFamily="2" charset="0"/>
              </a:rPr>
              <a:t>১। পরিপাক কী </a:t>
            </a:r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।</a:t>
            </a:r>
            <a:endParaRPr lang="bn-BD" sz="2400" b="1" dirty="0">
              <a:latin typeface="NikoshBAN" pitchFamily="2" charset="0"/>
              <a:cs typeface="NikoshBAN" pitchFamily="2" charset="0"/>
            </a:endParaRPr>
          </a:p>
          <a:p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২। জারক রস  বা এনজাইম নিঃসরনকারী ৩ টি  গ্রন্হি নাম বল । </a:t>
            </a:r>
          </a:p>
          <a:p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৩। পরিপাকতন্তের কোন অংশে সাময়িক  ভাবে খাদ্য</a:t>
            </a:r>
          </a:p>
          <a:p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জমা থাকে ।</a:t>
            </a:r>
          </a:p>
          <a:p>
            <a:endParaRPr lang="bn-BD" sz="2400" b="1" dirty="0">
              <a:latin typeface="NikoshBAN" pitchFamily="2" charset="0"/>
              <a:cs typeface="NikoshBAN" pitchFamily="2" charset="0"/>
            </a:endParaRPr>
          </a:p>
          <a:p>
            <a:endParaRPr lang="bn-BD" sz="2400" b="1" dirty="0" smtClean="0"/>
          </a:p>
          <a:p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85800" y="762000"/>
            <a:ext cx="708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মূল্যায়নঃ</a:t>
            </a:r>
          </a:p>
        </p:txBody>
      </p:sp>
    </p:spTree>
    <p:extLst>
      <p:ext uri="{BB962C8B-B14F-4D97-AF65-F5344CB8AC3E}">
        <p14:creationId xmlns:p14="http://schemas.microsoft.com/office/powerpoint/2010/main" val="4048599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901953"/>
            <a:ext cx="685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বাড়ীর কাজঃ</a:t>
            </a:r>
          </a:p>
          <a:p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কিভাবে খাদ্য পরিপাক হয় তা লিখ</a:t>
            </a:r>
            <a:r>
              <a:rPr lang="bn-BD" sz="2800" dirty="0" smtClean="0">
                <a:solidFill>
                  <a:srgbClr val="FF0000"/>
                </a:solidFill>
              </a:rPr>
              <a:t>।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61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</TotalTime>
  <Words>124</Words>
  <Application>Microsoft Office PowerPoint</Application>
  <PresentationFormat>On-screen Show (4:3)</PresentationFormat>
  <Paragraphs>50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স্বাগতম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</dc:title>
  <dc:creator>Doel-1612i3</dc:creator>
  <cp:lastModifiedBy>Doel-1612i3</cp:lastModifiedBy>
  <cp:revision>165</cp:revision>
  <dcterms:created xsi:type="dcterms:W3CDTF">2006-08-16T00:00:00Z</dcterms:created>
  <dcterms:modified xsi:type="dcterms:W3CDTF">2013-01-30T08:52:07Z</dcterms:modified>
</cp:coreProperties>
</file>