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67" r:id="rId2"/>
    <p:sldId id="268" r:id="rId3"/>
    <p:sldId id="274" r:id="rId4"/>
    <p:sldId id="275" r:id="rId5"/>
    <p:sldId id="270" r:id="rId6"/>
    <p:sldId id="271" r:id="rId7"/>
    <p:sldId id="272" r:id="rId8"/>
    <p:sldId id="27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F62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71" autoAdjust="0"/>
    <p:restoredTop sz="93436" autoAdjust="0"/>
  </p:normalViewPr>
  <p:slideViewPr>
    <p:cSldViewPr>
      <p:cViewPr varScale="1">
        <p:scale>
          <a:sx n="74" d="100"/>
          <a:sy n="74" d="100"/>
        </p:scale>
        <p:origin x="-85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ED3014-D759-4E9E-9E8E-ECCBEF6373EB}" type="datetimeFigureOut">
              <a:rPr lang="en-US" smtClean="0"/>
              <a:t>1/30/2013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F33007-A41A-4A36-A717-CB29B5E9A1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332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F33007-A41A-4A36-A717-CB29B5E9A1E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52652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6F33007-A41A-4A36-A717-CB29B5E9A1E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050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1/30/2013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file:///C:\Users\Doel-1612i3\Pictures\2013-01-26\001.jpg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g"/><Relationship Id="rId5" Type="http://schemas.openxmlformats.org/officeDocument/2006/relationships/image" Target="../media/image5.jpg"/><Relationship Id="rId4" Type="http://schemas.openxmlformats.org/officeDocument/2006/relationships/image" Target="../media/image4.jp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219032" y="76200"/>
            <a:ext cx="3995303" cy="1905000"/>
          </a:xfrm>
          <a:solidFill>
            <a:schemeClr val="accent3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r>
              <a:rPr lang="bn-BD" sz="11500" b="1" dirty="0" smtClean="0">
                <a:latin typeface="NikoshBAN" pitchFamily="2" charset="0"/>
                <a:cs typeface="NikoshBAN" pitchFamily="2" charset="0"/>
              </a:rPr>
              <a:t>স্বাগতম</a:t>
            </a:r>
            <a:r>
              <a:rPr lang="bn-BD" sz="23900" dirty="0" smtClean="0"/>
              <a:t> </a:t>
            </a:r>
            <a:r>
              <a:rPr lang="bn-BD" sz="11500" dirty="0" smtClean="0"/>
              <a:t> 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2458278"/>
            <a:ext cx="4084773" cy="186204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bn-BD" sz="11500" b="1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পরিচিতি</a:t>
            </a:r>
            <a:endParaRPr lang="en-US" sz="11500" b="1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33934" y="3810000"/>
            <a:ext cx="3963539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3600" b="1" dirty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মোসাঃ মাহমুদা আক্তার</a:t>
            </a:r>
          </a:p>
          <a:p>
            <a:r>
              <a:rPr lang="bn-BD" sz="3600" b="1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আই,ডিঃ  ১৭</a:t>
            </a:r>
          </a:p>
          <a:p>
            <a:r>
              <a:rPr lang="bn-BD" sz="3600" b="1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সহকারী শিক্ষিকা</a:t>
            </a:r>
          </a:p>
          <a:p>
            <a:r>
              <a:rPr lang="bn-BD" sz="3600" b="1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সবুজ সাথী মডেল স্কুল</a:t>
            </a:r>
          </a:p>
          <a:p>
            <a:r>
              <a:rPr lang="bn-BD" sz="3600" b="1" dirty="0" smtClean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নরসিংদী সদর,নরসিংদী।</a:t>
            </a:r>
            <a:endParaRPr lang="en-US" sz="3600" b="1" dirty="0" smtClean="0">
              <a:solidFill>
                <a:srgbClr val="008000"/>
              </a:solidFill>
              <a:latin typeface="NikoshBAN" pitchFamily="2" charset="0"/>
              <a:cs typeface="NikoshBAN" pitchFamily="2" charset="0"/>
            </a:endParaRPr>
          </a:p>
          <a:p>
            <a:endParaRPr lang="en-US" sz="2800" b="1" dirty="0" smtClean="0">
              <a:solidFill>
                <a:srgbClr val="008000"/>
              </a:solidFill>
            </a:endParaRPr>
          </a:p>
          <a:p>
            <a:endParaRPr lang="en-US" sz="2800" b="1" dirty="0">
              <a:solidFill>
                <a:srgbClr val="008000"/>
              </a:solidFill>
            </a:endParaRPr>
          </a:p>
          <a:p>
            <a:endParaRPr lang="en-US" sz="2800" b="1" dirty="0" smtClean="0">
              <a:solidFill>
                <a:srgbClr val="008000"/>
              </a:solidFill>
            </a:endParaRPr>
          </a:p>
          <a:p>
            <a:endParaRPr lang="en-US" sz="2800" dirty="0"/>
          </a:p>
          <a:p>
            <a:endParaRPr lang="bn-BD" sz="2800" b="1" dirty="0">
              <a:solidFill>
                <a:srgbClr val="008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234732" y="4495800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bn-BD" sz="4000" b="1" dirty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শ্রেনীঃ  অষ্টম</a:t>
            </a:r>
          </a:p>
          <a:p>
            <a:r>
              <a:rPr lang="bn-BD" sz="4000" b="1" dirty="0">
                <a:solidFill>
                  <a:srgbClr val="008000"/>
                </a:solidFill>
                <a:latin typeface="NikoshBAN" pitchFamily="2" charset="0"/>
                <a:cs typeface="NikoshBAN" pitchFamily="2" charset="0"/>
              </a:rPr>
              <a:t>বিষয়ঃ  বাংলাদেশ ও বিশ্ব পরিচয় (অধ্যায়ঃ ৮) </a:t>
            </a:r>
            <a:endParaRPr lang="en-US" sz="4000" b="1" dirty="0">
              <a:solidFill>
                <a:srgbClr val="008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3962400" y="4879331"/>
            <a:ext cx="3505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bn-BD" sz="2800" b="1" i="1" dirty="0" smtClean="0">
                <a:solidFill>
                  <a:srgbClr val="008000"/>
                </a:solidFill>
              </a:rPr>
              <a:t> </a:t>
            </a:r>
            <a:endParaRPr lang="en-US" sz="2800" b="1" i="1" dirty="0">
              <a:solidFill>
                <a:srgbClr val="008000"/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5800" y="76200"/>
            <a:ext cx="4648200" cy="40494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048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" grpId="0"/>
      <p:bldP spid="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1753" y="25758"/>
            <a:ext cx="4648200" cy="2133600"/>
          </a:xfrm>
          <a:solidFill>
            <a:schemeClr val="bg1"/>
          </a:solidFill>
        </p:spPr>
        <p:txBody>
          <a:bodyPr>
            <a:normAutofit/>
          </a:bodyPr>
          <a:lstStyle/>
          <a:p>
            <a:r>
              <a:rPr lang="bn-BD" sz="115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দুর্যোগ</a:t>
            </a:r>
            <a:endParaRPr lang="en-US" sz="115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link="rId2"/>
          <a:stretch>
            <a:fillRect/>
          </a:stretch>
        </p:blipFill>
        <p:spPr>
          <a:xfrm>
            <a:off x="0" y="1828800"/>
            <a:ext cx="4666388" cy="363547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35908" y="1828800"/>
            <a:ext cx="4508091" cy="3640394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5937453" y="5454133"/>
            <a:ext cx="1905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বন্যা</a:t>
            </a:r>
            <a:endParaRPr lang="en-US" sz="72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95400" y="5331023"/>
            <a:ext cx="1361270" cy="132343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bn-BD" sz="8000" dirty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খরা</a:t>
            </a:r>
            <a:endParaRPr lang="en-US" sz="8000" dirty="0">
              <a:solidFill>
                <a:srgbClr val="0070C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700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0" grpId="0"/>
      <p:bldP spid="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995025" y="1706880"/>
            <a:ext cx="732601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/>
              <a:t>   </a:t>
            </a:r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এই পাঠ শেষে  শিক্ষার্থীরা</a:t>
            </a:r>
            <a:r>
              <a:rPr lang="bn-BD" sz="4000" dirty="0" smtClean="0"/>
              <a:t>.....</a:t>
            </a:r>
            <a:endParaRPr lang="en-US" sz="4000" dirty="0"/>
          </a:p>
        </p:txBody>
      </p:sp>
      <p:sp>
        <p:nvSpPr>
          <p:cNvPr id="12" name="TextBox 11"/>
          <p:cNvSpPr txBox="1"/>
          <p:nvPr/>
        </p:nvSpPr>
        <p:spPr>
          <a:xfrm>
            <a:off x="914400" y="2764303"/>
            <a:ext cx="739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১। দুর্যোগ</a:t>
            </a:r>
            <a:r>
              <a:rPr lang="en-US" sz="4800" dirty="0" smtClean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কী তা  বলতে পারবে।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06780" y="3595300"/>
            <a:ext cx="81140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২। কয়েকটি দুর্যোগের নাম বলতে পরবে।</a:t>
            </a:r>
            <a:endParaRPr lang="en-US" sz="4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16280" y="4364890"/>
            <a:ext cx="849507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৩। দুর্যোগের  ক্ষয়ক্ষতি  সম্পর্কে  বলতে পারবে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।</a:t>
            </a:r>
            <a:endParaRPr lang="en-US" sz="32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027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12" grpId="0"/>
      <p:bldP spid="13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2" y="0"/>
            <a:ext cx="4267198" cy="2934765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0072" y="0"/>
            <a:ext cx="4739570" cy="2934766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5270500" y="6234259"/>
            <a:ext cx="2438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n-BD" sz="4000" b="1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অগ্নিকান্ড</a:t>
            </a:r>
            <a:endParaRPr lang="bn-BD" sz="28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371600" y="3016578"/>
            <a:ext cx="229877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n-BD" sz="3600" dirty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ঘূর্ণিঝড়</a:t>
            </a:r>
            <a:endParaRPr lang="en-US" sz="2800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6553200" y="3047509"/>
            <a:ext cx="22860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bn-BD" sz="40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নদীভাঙ্গন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8701" y="3599782"/>
            <a:ext cx="4739570" cy="272731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" y="3599782"/>
            <a:ext cx="4305298" cy="2727314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01700" y="6198549"/>
            <a:ext cx="213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ভুমিধ্বংস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74500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/>
      <p:bldP spid="11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-1143000"/>
            <a:ext cx="8153400" cy="3124200"/>
          </a:xfrm>
        </p:spPr>
        <p:txBody>
          <a:bodyPr>
            <a:normAutofit/>
          </a:bodyPr>
          <a:lstStyle/>
          <a:p>
            <a:r>
              <a:rPr lang="bn-BD" dirty="0" smtClean="0"/>
              <a:t/>
            </a:r>
            <a:br>
              <a:rPr lang="bn-BD" dirty="0" smtClean="0"/>
            </a:br>
            <a:r>
              <a:rPr lang="bn-BD" dirty="0" smtClean="0"/>
              <a:t/>
            </a:r>
            <a:br>
              <a:rPr lang="bn-BD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7010400"/>
            <a:ext cx="8229600" cy="13255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19400" y="1066800"/>
            <a:ext cx="3810000" cy="110799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6600" dirty="0" smtClean="0">
                <a:solidFill>
                  <a:srgbClr val="00B0F0"/>
                </a:solidFill>
                <a:latin typeface="NikoshBAN" pitchFamily="2" charset="0"/>
                <a:cs typeface="NikoshBAN" pitchFamily="2" charset="0"/>
              </a:rPr>
              <a:t>দলিয় কাজ</a:t>
            </a:r>
            <a:endParaRPr lang="en-US" sz="6600" dirty="0">
              <a:solidFill>
                <a:srgbClr val="00B0F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47800" y="3084392"/>
            <a:ext cx="6934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>
                <a:latin typeface="NikoshBAN" pitchFamily="2" charset="0"/>
                <a:cs typeface="NikoshBAN" pitchFamily="2" charset="0"/>
              </a:rPr>
              <a:t> </a:t>
            </a:r>
            <a:r>
              <a:rPr lang="bn-BD" sz="4000" dirty="0" smtClean="0">
                <a:latin typeface="NikoshBAN" pitchFamily="2" charset="0"/>
                <a:cs typeface="NikoshBAN" pitchFamily="2" charset="0"/>
              </a:rPr>
              <a:t> ১।    দুর্যোগের  ক্ষয়ক্ষতি  বর্নণা  কর 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752600" y="4293184"/>
            <a:ext cx="73152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000" dirty="0" smtClean="0">
                <a:latin typeface="NikoshBAN" pitchFamily="2" charset="0"/>
                <a:cs typeface="NikoshBAN" pitchFamily="2" charset="0"/>
              </a:rPr>
              <a:t>২।  দুর্যোগের  করণীয়  কী  তা  উল্লেখ  কর ।</a:t>
            </a:r>
            <a:endParaRPr lang="en-US" sz="40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3172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685800"/>
            <a:ext cx="8229600" cy="3124200"/>
          </a:xfrm>
        </p:spPr>
        <p:txBody>
          <a:bodyPr>
            <a:normAutofit/>
          </a:bodyPr>
          <a:lstStyle/>
          <a:p>
            <a:r>
              <a:rPr lang="bn-BD" dirty="0" smtClean="0"/>
              <a:t/>
            </a:r>
            <a:br>
              <a:rPr lang="bn-BD" dirty="0" smtClean="0"/>
            </a:br>
            <a:r>
              <a:rPr lang="bn-BD" dirty="0" smtClean="0"/>
              <a:t/>
            </a:r>
            <a:br>
              <a:rPr lang="bn-BD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882581"/>
            <a:ext cx="8229600" cy="11731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0" y="762000"/>
            <a:ext cx="2895600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bn-BD" sz="72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72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76400" y="2313129"/>
            <a:ext cx="7467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800" dirty="0" smtClean="0">
                <a:latin typeface="NikoshBAN" pitchFamily="2" charset="0"/>
                <a:cs typeface="NikoshBAN" pitchFamily="2" charset="0"/>
              </a:rPr>
              <a:t>১। দুর্যোগ  কত প্রকার</a:t>
            </a:r>
            <a:r>
              <a:rPr lang="bn-BD" sz="5400" dirty="0">
                <a:latin typeface="NikoshBAN" pitchFamily="2" charset="0"/>
                <a:cs typeface="NikoshBAN" pitchFamily="2" charset="0"/>
              </a:rPr>
              <a:t>?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683774" y="3470787"/>
            <a:ext cx="738402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4400" dirty="0" smtClean="0">
                <a:latin typeface="NikoshBAN" pitchFamily="2" charset="0"/>
                <a:cs typeface="NikoshBAN" pitchFamily="2" charset="0"/>
              </a:rPr>
              <a:t>২। প্রাকৃতিক ও মানবসৃষ্ট দুর্যোগের ২টি করে উদাহরন দাও।</a:t>
            </a:r>
          </a:p>
        </p:txBody>
      </p:sp>
    </p:spTree>
    <p:extLst>
      <p:ext uri="{BB962C8B-B14F-4D97-AF65-F5344CB8AC3E}">
        <p14:creationId xmlns:p14="http://schemas.microsoft.com/office/powerpoint/2010/main" val="9798798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371600"/>
            <a:ext cx="8229600" cy="2697162"/>
          </a:xfrm>
        </p:spPr>
        <p:txBody>
          <a:bodyPr>
            <a:normAutofit/>
          </a:bodyPr>
          <a:lstStyle/>
          <a:p>
            <a:r>
              <a:rPr lang="bn-BD" dirty="0" smtClean="0"/>
              <a:t/>
            </a:r>
            <a:br>
              <a:rPr lang="bn-BD" dirty="0" smtClean="0"/>
            </a:br>
            <a:r>
              <a:rPr lang="bn-BD" dirty="0" smtClean="0"/>
              <a:t/>
            </a:r>
            <a:br>
              <a:rPr lang="bn-BD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867400"/>
            <a:ext cx="8229600" cy="6397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-4114800" y="-174157"/>
            <a:ext cx="42672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sz="5400" dirty="0">
              <a:solidFill>
                <a:prstClr val="black"/>
              </a:solidFill>
            </a:endParaRPr>
          </a:p>
        </p:txBody>
      </p:sp>
      <p:sp>
        <p:nvSpPr>
          <p:cNvPr id="7" name="Isosceles Triangle 6"/>
          <p:cNvSpPr/>
          <p:nvPr/>
        </p:nvSpPr>
        <p:spPr>
          <a:xfrm>
            <a:off x="2628900" y="110869"/>
            <a:ext cx="3733800" cy="1489588"/>
          </a:xfrm>
          <a:prstGeom prst="triangle">
            <a:avLst>
              <a:gd name="adj" fmla="val 50395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628900" y="1630937"/>
            <a:ext cx="3733800" cy="156946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bn-BD" sz="6000" dirty="0">
                <a:solidFill>
                  <a:prstClr val="black"/>
                </a:solidFill>
                <a:latin typeface="NikoshBAN" pitchFamily="2" charset="0"/>
                <a:cs typeface="NikoshBAN" pitchFamily="2" charset="0"/>
              </a:rPr>
              <a:t>বাড়ির  কাজ</a:t>
            </a:r>
            <a:endParaRPr lang="en-US" sz="6000" dirty="0">
              <a:solidFill>
                <a:prstClr val="black"/>
              </a:solidFill>
              <a:latin typeface="NikoshBAN" pitchFamily="2" charset="0"/>
              <a:cs typeface="NikoshBAN" pitchFamily="2" charset="0"/>
            </a:endParaRPr>
          </a:p>
          <a:p>
            <a:pPr algn="ctr"/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1600200" y="4191000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n-BD" sz="5400" dirty="0" smtClean="0">
                <a:latin typeface="NikoshBAN" pitchFamily="2" charset="0"/>
                <a:cs typeface="NikoshBAN" pitchFamily="2" charset="0"/>
              </a:rPr>
              <a:t>১। দুর্যোগের  কারন  ব্যাখ্যা  কর ।</a:t>
            </a:r>
            <a:endParaRPr lang="en-US" sz="5400" dirty="0"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58408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9" grpId="0" animBg="1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162800" cy="2133600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bn-BD" sz="8800" dirty="0" smtClean="0">
                <a:latin typeface="NikoshBAN" pitchFamily="2" charset="0"/>
                <a:cs typeface="NikoshBAN" pitchFamily="2" charset="0"/>
              </a:rPr>
              <a:t>সবাইকে </a:t>
            </a:r>
            <a:r>
              <a:rPr lang="bn-BD" sz="8800" dirty="0"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8800" dirty="0"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362199"/>
            <a:ext cx="9144000" cy="4476135"/>
          </a:xfrm>
        </p:spPr>
      </p:pic>
    </p:spTree>
    <p:extLst>
      <p:ext uri="{BB962C8B-B14F-4D97-AF65-F5344CB8AC3E}">
        <p14:creationId xmlns:p14="http://schemas.microsoft.com/office/powerpoint/2010/main" val="2270176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2052</TotalTime>
  <Words>115</Words>
  <Application>Microsoft Office PowerPoint</Application>
  <PresentationFormat>On-screen Show (4:3)</PresentationFormat>
  <Paragraphs>38</Paragraphs>
  <Slides>8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স্বাগতম  </vt:lpstr>
      <vt:lpstr>দুর্যোগ</vt:lpstr>
      <vt:lpstr>PowerPoint Presentation</vt:lpstr>
      <vt:lpstr>PowerPoint Presentation</vt:lpstr>
      <vt:lpstr>  </vt:lpstr>
      <vt:lpstr>  </vt:lpstr>
      <vt:lpstr>  </vt:lpstr>
      <vt:lpstr>সবাইকে ধন্যবাদ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পরিচিতি</dc:title>
  <dc:creator>Doel-1612i3</dc:creator>
  <cp:lastModifiedBy>Doel-1612i3</cp:lastModifiedBy>
  <cp:revision>305</cp:revision>
  <dcterms:created xsi:type="dcterms:W3CDTF">2006-08-16T00:00:00Z</dcterms:created>
  <dcterms:modified xsi:type="dcterms:W3CDTF">2013-01-30T08:27:49Z</dcterms:modified>
</cp:coreProperties>
</file>