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5" r:id="rId4"/>
    <p:sldId id="259" r:id="rId5"/>
    <p:sldId id="273" r:id="rId6"/>
    <p:sldId id="266" r:id="rId7"/>
    <p:sldId id="272" r:id="rId8"/>
    <p:sldId id="271" r:id="rId9"/>
    <p:sldId id="263" r:id="rId10"/>
    <p:sldId id="264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981" y="1023919"/>
            <a:ext cx="457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64604"/>
            <a:ext cx="3962400" cy="4045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8000"/>
            <a:ext cx="3124199" cy="2743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5791899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ATOMIC NEUCLEOUS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6355" y="579189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ATOM CIRCLE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510548" y="1600200"/>
            <a:ext cx="4267200" cy="403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2729" y="192922"/>
            <a:ext cx="6971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রসায়ন ক্লাসে সবাইকে ......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4400" y="638808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912" y="1087398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88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" y="2789067"/>
            <a:ext cx="8686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1| </a:t>
            </a:r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চিত্র একে সমযোজী বন্ধন ব্যাখ্যা কর ?</a:t>
            </a:r>
            <a:r>
              <a:rPr lang="en-US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2| Mg</a:t>
            </a:r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এবং  </a:t>
            </a:r>
            <a:r>
              <a:rPr lang="en-US" sz="48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Cl</a:t>
            </a:r>
            <a:r>
              <a:rPr lang="en-US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এর আয়নিক বন্ধন চিত্রসহ</a:t>
            </a:r>
          </a:p>
          <a:p>
            <a:r>
              <a:rPr lang="bn-BD" sz="48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 ব্যাখ্যা কর ?                      </a:t>
            </a:r>
            <a:endParaRPr lang="en-US" sz="4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8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212" y="12192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মূল্যায়নঃ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9643" y="3505200"/>
            <a:ext cx="6553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রাসায়নিক বন্ধন বলতে কী বঝ ?</a:t>
            </a:r>
          </a:p>
          <a:p>
            <a:pPr lvl="0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বন্ধন কত প্রকার ও কী কী ?</a:t>
            </a:r>
          </a:p>
          <a:p>
            <a:pPr lvl="0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পাচটি অধাতু মৌলের নাম লিখ ?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2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94735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743200"/>
            <a:ext cx="81534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যৌগ গঠনের জন্য বিক্রিয়া আবশ্যক</a:t>
            </a:r>
          </a:p>
          <a:p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তুমি নিজে কিভাবে প্রমান করবে ?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2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002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15854"/>
            <a:ext cx="4724400" cy="3442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15854"/>
            <a:ext cx="4419600" cy="3442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5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3279" y="4776019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শ্রেনিঃ নবম </a:t>
            </a:r>
          </a:p>
          <a:p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বিষয়ঃ রসায়ন (৫ম অধ্যায়)</a:t>
            </a:r>
            <a:endParaRPr lang="en-US" sz="4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73279" y="304800"/>
            <a:ext cx="6324600" cy="20801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মোবারক হোসেন </a:t>
            </a:r>
            <a:b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সিনিয়র শিক্ষক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68479" y="3048000"/>
            <a:ext cx="72390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4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কমিউনিটি সেন্টার আর্দশ উচ্চ বিদ্যালয়</a:t>
            </a:r>
          </a:p>
          <a:p>
            <a:pPr marL="0" indent="0" algn="ctr">
              <a:buNone/>
            </a:pPr>
            <a:r>
              <a:rPr lang="bn-BD" sz="4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৪৪৬, শি/এ, তেজগাঁও ঢাকা-১২০৮।</a:t>
            </a:r>
            <a:endParaRPr lang="en-US" sz="48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0" y="630033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S-2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56271" y="238491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ই, ডি নং- ০৮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8600"/>
            <a:ext cx="4776018" cy="2607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2778" y="2774929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সম্প্রিতি</a:t>
            </a:r>
            <a:endParaRPr lang="en-US" sz="4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3982" y="2836485"/>
            <a:ext cx="3893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66"/>
                </a:solidFill>
              </a:rPr>
              <a:t>ভালবাসার বন্ধন </a:t>
            </a:r>
            <a:endParaRPr lang="en-US" sz="4000" dirty="0">
              <a:solidFill>
                <a:srgbClr val="00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560" y="9906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  </a:t>
            </a:r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রাসায়নিক বন্ধন 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64953" y="641941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S-3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429000"/>
            <a:ext cx="5943600" cy="2743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30178" y="6050809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আয়নিক বন্ধন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" y="228600"/>
            <a:ext cx="3794761" cy="259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0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430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......</a:t>
            </a:r>
            <a:endParaRPr lang="en-US" sz="60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2004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3300"/>
                </a:solidFill>
              </a:rPr>
              <a:t>১। রাসায়নিক বন্ধন কী বলতে পারবে ।</a:t>
            </a:r>
            <a:endParaRPr lang="en-US" sz="3200" dirty="0" smtClean="0">
              <a:solidFill>
                <a:srgbClr val="003300"/>
              </a:solidFill>
            </a:endParaRPr>
          </a:p>
          <a:p>
            <a:r>
              <a:rPr lang="bn-BD" sz="3200" dirty="0" smtClean="0">
                <a:solidFill>
                  <a:srgbClr val="003300"/>
                </a:solidFill>
              </a:rPr>
              <a:t>২</a:t>
            </a:r>
            <a:r>
              <a:rPr lang="en-US" sz="3200" dirty="0" smtClean="0">
                <a:solidFill>
                  <a:srgbClr val="003300"/>
                </a:solidFill>
              </a:rPr>
              <a:t>| </a:t>
            </a:r>
            <a:r>
              <a:rPr lang="bn-BD" sz="3200" dirty="0" smtClean="0">
                <a:solidFill>
                  <a:srgbClr val="003300"/>
                </a:solidFill>
              </a:rPr>
              <a:t>সমযোজী বন্ধন ব্যাখ্যা করতে পারবে ।</a:t>
            </a:r>
          </a:p>
          <a:p>
            <a:r>
              <a:rPr lang="bn-BD" sz="3200" dirty="0">
                <a:solidFill>
                  <a:srgbClr val="003300"/>
                </a:solidFill>
              </a:rPr>
              <a:t>৩</a:t>
            </a:r>
            <a:r>
              <a:rPr lang="bn-BD" sz="3200" dirty="0" smtClean="0">
                <a:solidFill>
                  <a:srgbClr val="003300"/>
                </a:solidFill>
              </a:rPr>
              <a:t>। আয়নিক বন্ধন গঠনের প্রকৃয়া বর্ননা করতে        </a:t>
            </a:r>
          </a:p>
          <a:p>
            <a:r>
              <a:rPr lang="bn-BD" sz="3200" dirty="0">
                <a:solidFill>
                  <a:srgbClr val="003300"/>
                </a:solidFill>
              </a:rPr>
              <a:t> </a:t>
            </a:r>
            <a:r>
              <a:rPr lang="bn-BD" sz="3200" dirty="0" smtClean="0">
                <a:solidFill>
                  <a:srgbClr val="003300"/>
                </a:solidFill>
              </a:rPr>
              <a:t>   পারবে ।</a:t>
            </a:r>
            <a:endParaRPr lang="en-US" sz="3200" dirty="0">
              <a:solidFill>
                <a:srgbClr val="00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6694" y="6324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2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58200" y="640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S-5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28" y="533400"/>
            <a:ext cx="4189772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19948"/>
            <a:ext cx="4267199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3"/>
          <a:stretch/>
        </p:blipFill>
        <p:spPr>
          <a:xfrm>
            <a:off x="228600" y="533400"/>
            <a:ext cx="4114800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6497" y="2693867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Cu</a:t>
            </a:r>
            <a:endParaRPr lang="en-US" sz="4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7113" y="5946058"/>
            <a:ext cx="1181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</a:rPr>
              <a:t>Cl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2" y="3505200"/>
            <a:ext cx="4458928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99536" y="593932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যৌগিক পদার্থ</a:t>
            </a:r>
            <a:endParaRPr lang="en-US" sz="40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10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443451" y="6376242"/>
            <a:ext cx="70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S-</a:t>
            </a:r>
            <a:r>
              <a:rPr lang="en-US" dirty="0"/>
              <a:t>6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2971800" cy="2667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25582" b="1"/>
          <a:stretch/>
        </p:blipFill>
        <p:spPr>
          <a:xfrm>
            <a:off x="5791201" y="1706880"/>
            <a:ext cx="2971799" cy="25603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81300" y="3165901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</a:rPr>
              <a:t>Cl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382000" cy="5257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23652" y="5868411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বিক্রিয়া ঘটছে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49583 0.009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56523" y="6420153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S-7</a:t>
            </a:r>
            <a:endParaRPr lang="en-US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28920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104722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r>
              <a:rPr lang="en-US" sz="48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……</a:t>
            </a:r>
            <a:endParaRPr lang="bn-BD" sz="4800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255164"/>
              </p:ext>
            </p:extLst>
          </p:nvPr>
        </p:nvGraphicFramePr>
        <p:xfrm>
          <a:off x="3886200" y="2971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6200" y="29718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6934200" cy="434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876800"/>
            <a:ext cx="4038600" cy="18457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58200" y="635323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bn-BD" sz="2000" dirty="0" smtClean="0"/>
              <a:t>-</a:t>
            </a:r>
            <a:r>
              <a:rPr lang="en-US" sz="2000" dirty="0" smtClean="0"/>
              <a:t>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93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43200" y="2293374"/>
            <a:ext cx="3352800" cy="3352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593691" y="3270455"/>
            <a:ext cx="1676400" cy="1600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053348" y="3786685"/>
            <a:ext cx="685800" cy="609600"/>
          </a:xfrm>
          <a:prstGeom prst="ellipse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41390" y="3093474"/>
            <a:ext cx="33061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11279" y="4648200"/>
            <a:ext cx="360721" cy="38837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2286000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05400" y="2362200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91200" y="3048000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43200" y="4396285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00400" y="5036574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53000" y="5341374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638800" y="4648200"/>
            <a:ext cx="1600200" cy="152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460090" y="1973826"/>
            <a:ext cx="1600200" cy="1524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816942" y="2968113"/>
            <a:ext cx="304800" cy="31217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38800" y="4701085"/>
            <a:ext cx="304800" cy="35641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79190" y="2362200"/>
            <a:ext cx="762000" cy="75462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96000" y="5055009"/>
            <a:ext cx="762000" cy="7103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96000" y="2320327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oxygen</a:t>
            </a:r>
            <a:endParaRPr lang="en-US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81200" y="24163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6248400" y="505750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440425" y="691198"/>
            <a:ext cx="59116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66"/>
                </a:solidFill>
              </a:rPr>
              <a:t>H</a:t>
            </a:r>
            <a:r>
              <a:rPr lang="en-US" sz="2800" dirty="0" smtClean="0">
                <a:solidFill>
                  <a:srgbClr val="000066"/>
                </a:solidFill>
              </a:rPr>
              <a:t>2</a:t>
            </a:r>
            <a:r>
              <a:rPr lang="en-US" sz="6000" dirty="0" smtClean="0">
                <a:solidFill>
                  <a:srgbClr val="000066"/>
                </a:solidFill>
              </a:rPr>
              <a:t>O </a:t>
            </a:r>
            <a:r>
              <a:rPr lang="bn-BD" sz="6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পানির একটি অণু</a:t>
            </a:r>
            <a:r>
              <a:rPr lang="en-US" sz="660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0" y="632030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S-9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83059" y="5807193"/>
            <a:ext cx="3296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সমযোজী বন্ধন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25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176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মোবারক হোসেন  সিনিয়র শিক্ষক</dc:title>
  <dc:creator>Doel-1612i3</dc:creator>
  <cp:lastModifiedBy>Doel-1612i3</cp:lastModifiedBy>
  <cp:revision>459</cp:revision>
  <dcterms:created xsi:type="dcterms:W3CDTF">2006-08-16T00:00:00Z</dcterms:created>
  <dcterms:modified xsi:type="dcterms:W3CDTF">2013-01-30T07:56:15Z</dcterms:modified>
</cp:coreProperties>
</file>